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8" r:id="rId2"/>
    <p:sldMasterId id="2147483684" r:id="rId3"/>
  </p:sldMasterIdLst>
  <p:notesMasterIdLst>
    <p:notesMasterId r:id="rId5"/>
  </p:notesMasterIdLst>
  <p:sldIdLst>
    <p:sldId id="2646" r:id="rId4"/>
  </p:sldIdLst>
  <p:sldSz cx="12192000" cy="6858000"/>
  <p:notesSz cx="9926638" cy="6797675"/>
  <p:defaultTextStyle>
    <a:defPPr>
      <a:defRPr lang="en-US"/>
    </a:defPPr>
    <a:lvl1pPr marL="0" algn="l" defTabSz="8162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8143" algn="l" defTabSz="8162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16285" algn="l" defTabSz="8162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24428" algn="l" defTabSz="8162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32571" algn="l" defTabSz="8162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40713" algn="l" defTabSz="8162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48856" algn="l" defTabSz="8162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56999" algn="l" defTabSz="8162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65141" algn="l" defTabSz="8162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27CD2"/>
    <a:srgbClr val="458DCF"/>
    <a:srgbClr val="FFA11B"/>
    <a:srgbClr val="023048"/>
    <a:srgbClr val="00304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188" autoAdjust="0"/>
    <p:restoredTop sz="95256" autoAdjust="0"/>
  </p:normalViewPr>
  <p:slideViewPr>
    <p:cSldViewPr snapToGrid="0">
      <p:cViewPr varScale="1">
        <p:scale>
          <a:sx n="109" d="100"/>
          <a:sy n="109" d="100"/>
        </p:scale>
        <p:origin x="-96" y="-6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398312-D7B2-4E57-A956-0EB933E3AE5A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8D3AFF-CD27-4DC4-B03A-D3E7C0728A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5206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796782" y="3965294"/>
            <a:ext cx="8384732" cy="18304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4643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817036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C0FC0AC-F4B8-2150-CFC4-6F4ED0E86A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00C62E28-0455-B509-8EE8-7AA60181C8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90ECBED-44FA-1F13-B9A7-B278079DC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0F81909-9A91-F286-4EF9-76D031223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D93C712-9308-BB64-BC28-A202641B3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08412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6C5E6F7-938D-2EE8-F8DD-DE43B50B1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0097A38-26D1-0A40-ADC8-164B70062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EC29DF4-444E-691C-8E14-B29DAC9A1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56B06-F064-475C-9D2D-AD395A6382A6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D03C098-2605-C52C-A19D-1CB0B9557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F9F58FF-45AB-A1F5-1401-01A39B365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41D1F-7524-4046-9441-8D86E9BBFB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24769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86D1EC4-7EFC-1324-F4A9-C5F9EB5E5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DF850B2-416A-CC06-1121-CA78ABBCC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3213B23-398E-3B9C-609A-F16C05FF4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56B06-F064-475C-9D2D-AD395A6382A6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3FE0F8C-06F6-36C5-8A70-EDC8B6022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B5E7565-B823-87BC-BD1B-1B556F8EE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41D1F-7524-4046-9441-8D86E9BBFB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10062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011555F-6086-9CA4-F586-4310CD752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9440B8A-6451-1DC2-E28B-16B847014A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99028C60-44B2-2D09-6E06-7EDF544FD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83A5C28-1CB9-5924-34B2-20A884BBD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5377-72EE-4747-BFC2-3E7E12DB279D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74F28535-9386-1598-FC43-E79AB142B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500666B-40D9-FD2C-4D9E-FAF1828B2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B94D-1547-47EC-A07E-C635471951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52221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47B6925-3FC9-FC6A-8ABE-9A569001A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2EE4458E-D6D3-649D-A7E2-26D08138D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47CCB7A2-8108-3E99-9D4E-C925889FFC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00E16F3C-1538-5BF3-958D-3D9A7F5E41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E607742F-5AD1-FE41-BD5B-1122F90BBB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557F76E5-FD0D-D786-B7CC-E2FB6D78B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5377-72EE-4747-BFC2-3E7E12DB279D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AAAEDDD0-2E9C-48BA-BB99-A76DAF9C4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40275606-7696-3E00-C31A-1D6F47F09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B94D-1547-47EC-A07E-C635471951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49313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7A4804E-22CF-68EE-1EF2-BCA1DC85C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8AE82F9F-0B50-3C34-F580-8983D7DD0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56B06-F064-475C-9D2D-AD395A6382A6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3007ACE2-7BC5-F1BD-853E-BF8AE91B7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BFCAA578-8B68-40CB-FC4A-21E5415D3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41D1F-7524-4046-9441-8D86E9BBFB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18260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2E7B712C-1A57-3860-9869-7CB7DA0EB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5377-72EE-4747-BFC2-3E7E12DB279D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D028D961-7A86-CE1E-08A5-C0E08DD5E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77A2581-6510-F058-7F58-C75D9F5FC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B94D-1547-47EC-A07E-C635471951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351255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2B8465E-1D6F-F4E3-6223-353357326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3C11626-A040-30FE-6423-325846A39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2082A48F-1FB8-45B3-CC7C-1B10C18057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7451677-1A8A-8A43-E719-7341A388C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5377-72EE-4747-BFC2-3E7E12DB279D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F66F4BFD-CC28-A1CF-6873-2824DD1BF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CE7B6E2-2C69-7915-3BF2-DDEBB21A0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B94D-1547-47EC-A07E-C635471951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455232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EB608BF-316B-FEA7-9468-3BF8734AA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F8CC17EF-6C9B-97B6-BC0E-DF1C64F1B2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BD46FDC0-9936-F4BC-CEBD-483E416D0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649F1F34-630C-395F-FD79-CDE1020E0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5377-72EE-4747-BFC2-3E7E12DB279D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A7DC84D-11DD-ABD2-7C3E-845B0EF31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80B9A384-BED6-B65C-85E1-FA3C9DA2A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B94D-1547-47EC-A07E-C635471951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974952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B63BEFE-B6AC-3E1F-42BA-BCD73F56D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B5AD8BBA-02EC-EC9A-9E25-FA715B7987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9C3102D-C9E5-489E-B9CA-264139E81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5377-72EE-4747-BFC2-3E7E12DB279D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276BEF6-3AE5-8DB4-1B0B-3D5343D63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5766A82-FDC6-9116-4B4F-B3FE29288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B94D-1547-47EC-A07E-C635471951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38355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B78CAF5-3B99-4515-5F8B-2A079CF6C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F66966B-16A0-1D26-0CC2-688AD75B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85F062F-B12D-34E1-56C2-019DE0340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56B06-F064-475C-9D2D-AD395A6382A6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00749E6-03C6-4CFB-87C8-0E3E920D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022C4CB-0573-FB81-ACE2-A7EBC0D74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41D1F-7524-4046-9441-8D86E9BBFB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994658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77C47C06-2FA6-AEE8-47A7-2C142F264A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FD2203E0-A24B-7E45-A64C-E433066743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BF28492-EF69-29DC-C957-9D5011160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5377-72EE-4747-BFC2-3E7E12DB279D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107E018-F785-83D9-6FA0-7066B8CFB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50C454B-29F1-34E1-D3E5-96C18C724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FB94D-1547-47EC-A07E-C635471951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222746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"/>
          <p:cNvSpPr txBox="1">
            <a:spLocks/>
          </p:cNvSpPr>
          <p:nvPr userDrawn="1"/>
        </p:nvSpPr>
        <p:spPr>
          <a:xfrm>
            <a:off x="11626137" y="6566446"/>
            <a:ext cx="284012" cy="155496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fld id="{42C328C1-A84F-4A39-A664-DBA00541A8C6}" type="slidenum">
              <a:rPr lang="en-US" sz="1332" smtClean="0">
                <a:solidFill>
                  <a:srgbClr val="000000"/>
                </a:solidFill>
              </a:rPr>
              <a:pPr/>
              <a:t>‹#›</a:t>
            </a:fld>
            <a:endParaRPr lang="en-US" sz="1332" dirty="0">
              <a:solidFill>
                <a:srgbClr val="000000"/>
              </a:solidFill>
            </a:endParaRPr>
          </a:p>
        </p:txBody>
      </p:sp>
      <p:sp>
        <p:nvSpPr>
          <p:cNvPr id="4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675996" y="337150"/>
            <a:ext cx="9089713" cy="608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74208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A33EC19-7EED-C486-9816-45219E990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C93C2E64-0402-32A7-893D-634ACAA36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C03BEC1-E502-EE62-2529-2DAE95AA8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56B06-F064-475C-9D2D-AD395A6382A6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A2202E2-A8FB-F644-A8E1-779794DD9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51DA770-B698-24EB-D45B-DE0C60C4B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41D1F-7524-4046-9441-8D86E9BBFB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31861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6A0EDAE-9C5A-D5F2-3696-1BA1168A0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5DC369C1-3F7F-2FD9-5CF2-7091295DF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56B06-F064-475C-9D2D-AD395A6382A6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6B15AD29-D9B2-2BB6-2A34-B495A5EF7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8F4292C-1D0E-AC0B-4DEC-C5CF485E0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41D1F-7524-4046-9441-8D86E9BBFB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90859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405993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</p:spPr>
        <p:txBody>
          <a:bodyPr lIns="72539" tIns="36270" rIns="72539" bIns="36270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 lIns="91429" tIns="45714" rIns="91429" bIns="45714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5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5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0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5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B4C71EC6-210F-42DE-9C53-41977AD35B3D}" type="datetimeFigureOut">
              <a:rPr lang="ru-RU" smtClean="0"/>
              <a:pPr/>
              <a:t>02.02.2024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1" y="6356351"/>
            <a:ext cx="38608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38783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B78CAF5-3B99-4515-5F8B-2A079CF6C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F66966B-16A0-1D26-0CC2-688AD75B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85F062F-B12D-34E1-56C2-019DE0340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56B06-F064-475C-9D2D-AD395A6382A6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00749E6-03C6-4CFB-87C8-0E3E920D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022C4CB-0573-FB81-ACE2-A7EBC0D74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41D1F-7524-4046-9441-8D86E9BBFB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60882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A33EC19-7EED-C486-9816-45219E990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C93C2E64-0402-32A7-893D-634ACAA36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C03BEC1-E502-EE62-2529-2DAE95AA8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56B06-F064-475C-9D2D-AD395A6382A6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A2202E2-A8FB-F644-A8E1-779794DD9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51DA770-B698-24EB-D45B-DE0C60C4B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41D1F-7524-4046-9441-8D86E9BBFB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17665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6A0EDAE-9C5A-D5F2-3696-1BA1168A0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5DC369C1-3F7F-2FD9-5CF2-7091295DF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56B06-F064-475C-9D2D-AD395A6382A6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6B15AD29-D9B2-2BB6-2A34-B495A5EF7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8F4292C-1D0E-AC0B-4DEC-C5CF485E0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41D1F-7524-4046-9441-8D86E9BBFB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1366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17" y="200031"/>
            <a:ext cx="10977033" cy="617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5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927351" y="6416693"/>
            <a:ext cx="6720416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defTabSz="935541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333" dirty="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07484" y="6415417"/>
            <a:ext cx="884768" cy="196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defTabSz="935541" fontAlgn="base">
              <a:spcBef>
                <a:spcPct val="0"/>
              </a:spcBef>
              <a:spcAft>
                <a:spcPct val="0"/>
              </a:spcAft>
              <a:defRPr/>
            </a:pPr>
            <a:fld id="{7A37F716-10C5-4346-BA70-808FC90F6CD1}" type="slidenum">
              <a:rPr lang="en-US" sz="1067">
                <a:solidFill>
                  <a:srgbClr val="646464"/>
                </a:solidFill>
                <a:latin typeface="EYInterstate Light" pitchFamily="2" charset="0"/>
                <a:cs typeface="Arial" pitchFamily="34" charset="0"/>
              </a:rPr>
              <a:pPr defTabSz="935541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067" dirty="0">
              <a:solidFill>
                <a:srgbClr val="646464"/>
              </a:solidFill>
              <a:latin typeface="EYInterstate Light" pitchFamily="2" charset="0"/>
              <a:cs typeface="Arial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07484" y="747421"/>
            <a:ext cx="10972800" cy="0"/>
          </a:xfrm>
          <a:prstGeom prst="line">
            <a:avLst/>
          </a:prstGeom>
          <a:noFill/>
          <a:ln w="12700">
            <a:solidFill>
              <a:srgbClr val="FFD200"/>
            </a:solidFill>
            <a:round/>
            <a:headEnd/>
            <a:tailEnd/>
          </a:ln>
          <a:effectLst/>
        </p:spPr>
        <p:txBody>
          <a:bodyPr wrap="none" lIns="110027" tIns="55013" rIns="110027" bIns="55013" anchor="ctr"/>
          <a:lstStyle/>
          <a:p>
            <a:pPr defTabSz="935541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srgbClr val="646464"/>
              </a:solidFill>
            </a:endParaRPr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607484" y="6243637"/>
            <a:ext cx="10972800" cy="0"/>
          </a:xfrm>
          <a:prstGeom prst="line">
            <a:avLst/>
          </a:prstGeom>
          <a:noFill/>
          <a:ln w="3175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lIns="110027" tIns="55013" rIns="110027" bIns="55013" anchor="ctr"/>
          <a:lstStyle/>
          <a:p>
            <a:pPr defTabSz="935541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494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6" r:id="rId3"/>
    <p:sldLayoutId id="2147483677" r:id="rId4"/>
  </p:sldLayoutIdLst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accent4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pitchFamily="34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pitchFamily="34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pitchFamily="34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pitchFamily="34" charset="0"/>
        </a:defRPr>
      </a:lvl5pPr>
      <a:lvl6pPr marL="550142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pitchFamily="34" charset="0"/>
        </a:defRPr>
      </a:lvl6pPr>
      <a:lvl7pPr marL="1100279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pitchFamily="34" charset="0"/>
        </a:defRPr>
      </a:lvl7pPr>
      <a:lvl8pPr marL="165042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pitchFamily="34" charset="0"/>
        </a:defRPr>
      </a:lvl8pPr>
      <a:lvl9pPr marL="2200561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pitchFamily="34" charset="0"/>
        </a:defRPr>
      </a:lvl9pPr>
    </p:titleStyle>
    <p:bodyStyle>
      <a:lvl1pPr marL="433612" indent="-433612" algn="l" rtl="0" eaLnBrk="1" fontAlgn="base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933">
          <a:solidFill>
            <a:srgbClr val="000000"/>
          </a:solidFill>
          <a:latin typeface="+mn-lt"/>
          <a:ea typeface="+mn-ea"/>
          <a:cs typeface="+mn-cs"/>
        </a:defRPr>
      </a:lvl1pPr>
      <a:lvl2pPr marL="863409" indent="-427884" algn="l" rtl="0" eaLnBrk="1" fontAlgn="base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400">
          <a:solidFill>
            <a:srgbClr val="000000"/>
          </a:solidFill>
          <a:latin typeface="+mn-lt"/>
        </a:defRPr>
      </a:lvl2pPr>
      <a:lvl3pPr marL="1300849" indent="-435522" algn="l" rtl="0" eaLnBrk="1" fontAlgn="base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rgbClr val="000000"/>
          </a:solidFill>
          <a:latin typeface="+mn-lt"/>
        </a:defRPr>
      </a:lvl3pPr>
      <a:lvl4pPr marL="1734467" indent="-431703" algn="l" rtl="0" eaLnBrk="1" fontAlgn="base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000">
          <a:solidFill>
            <a:srgbClr val="000000"/>
          </a:solidFill>
          <a:latin typeface="+mn-lt"/>
        </a:defRPr>
      </a:lvl4pPr>
      <a:lvl5pPr marL="2166173" indent="-429796" algn="l" rtl="0" eaLnBrk="1" fontAlgn="base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000">
          <a:solidFill>
            <a:srgbClr val="000000"/>
          </a:solidFill>
          <a:latin typeface="+mn-lt"/>
        </a:defRPr>
      </a:lvl5pPr>
      <a:lvl6pPr marL="2716319" indent="-429796" algn="l" rtl="0" eaLnBrk="1" fontAlgn="base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pitchFamily="34" charset="0"/>
        <a:buChar char="►"/>
        <a:defRPr sz="2000">
          <a:solidFill>
            <a:srgbClr val="000000"/>
          </a:solidFill>
          <a:latin typeface="+mn-lt"/>
        </a:defRPr>
      </a:lvl6pPr>
      <a:lvl7pPr marL="3266457" indent="-429796" algn="l" rtl="0" eaLnBrk="1" fontAlgn="base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pitchFamily="34" charset="0"/>
        <a:buChar char="►"/>
        <a:defRPr sz="2000">
          <a:solidFill>
            <a:srgbClr val="000000"/>
          </a:solidFill>
          <a:latin typeface="+mn-lt"/>
        </a:defRPr>
      </a:lvl7pPr>
      <a:lvl8pPr marL="3816595" indent="-429796" algn="l" rtl="0" eaLnBrk="1" fontAlgn="base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pitchFamily="34" charset="0"/>
        <a:buChar char="►"/>
        <a:defRPr sz="2000">
          <a:solidFill>
            <a:srgbClr val="000000"/>
          </a:solidFill>
          <a:latin typeface="+mn-lt"/>
        </a:defRPr>
      </a:lvl8pPr>
      <a:lvl9pPr marL="4366741" indent="-429796" algn="l" rtl="0" eaLnBrk="1" fontAlgn="base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pitchFamily="34" charset="0"/>
        <a:buChar char="►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1100279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50142" algn="l" defTabSz="1100279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100279" algn="l" defTabSz="1100279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50420" algn="l" defTabSz="1100279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200561" algn="l" defTabSz="1100279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50695" algn="l" defTabSz="1100279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300841" algn="l" defTabSz="1100279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50978" algn="l" defTabSz="1100279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401115" algn="l" defTabSz="1100279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927351" y="6416693"/>
            <a:ext cx="6720416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defTabSz="935541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333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8911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</p:sldLayoutIdLst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accent4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pitchFamily="34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pitchFamily="34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pitchFamily="34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pitchFamily="34" charset="0"/>
        </a:defRPr>
      </a:lvl5pPr>
      <a:lvl6pPr marL="550142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pitchFamily="34" charset="0"/>
        </a:defRPr>
      </a:lvl6pPr>
      <a:lvl7pPr marL="1100279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pitchFamily="34" charset="0"/>
        </a:defRPr>
      </a:lvl7pPr>
      <a:lvl8pPr marL="165042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pitchFamily="34" charset="0"/>
        </a:defRPr>
      </a:lvl8pPr>
      <a:lvl9pPr marL="2200561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pitchFamily="34" charset="0"/>
        </a:defRPr>
      </a:lvl9pPr>
    </p:titleStyle>
    <p:bodyStyle>
      <a:lvl1pPr marL="433612" indent="-433612" algn="l" rtl="0" eaLnBrk="1" fontAlgn="base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933">
          <a:solidFill>
            <a:srgbClr val="000000"/>
          </a:solidFill>
          <a:latin typeface="+mn-lt"/>
          <a:ea typeface="+mn-ea"/>
          <a:cs typeface="+mn-cs"/>
        </a:defRPr>
      </a:lvl1pPr>
      <a:lvl2pPr marL="863409" indent="-427884" algn="l" rtl="0" eaLnBrk="1" fontAlgn="base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400">
          <a:solidFill>
            <a:srgbClr val="000000"/>
          </a:solidFill>
          <a:latin typeface="+mn-lt"/>
        </a:defRPr>
      </a:lvl2pPr>
      <a:lvl3pPr marL="1300849" indent="-435522" algn="l" rtl="0" eaLnBrk="1" fontAlgn="base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rgbClr val="000000"/>
          </a:solidFill>
          <a:latin typeface="+mn-lt"/>
        </a:defRPr>
      </a:lvl3pPr>
      <a:lvl4pPr marL="1734467" indent="-431703" algn="l" rtl="0" eaLnBrk="1" fontAlgn="base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000">
          <a:solidFill>
            <a:srgbClr val="000000"/>
          </a:solidFill>
          <a:latin typeface="+mn-lt"/>
        </a:defRPr>
      </a:lvl4pPr>
      <a:lvl5pPr marL="2166173" indent="-429796" algn="l" rtl="0" eaLnBrk="1" fontAlgn="base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000">
          <a:solidFill>
            <a:srgbClr val="000000"/>
          </a:solidFill>
          <a:latin typeface="+mn-lt"/>
        </a:defRPr>
      </a:lvl5pPr>
      <a:lvl6pPr marL="2716319" indent="-429796" algn="l" rtl="0" eaLnBrk="1" fontAlgn="base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pitchFamily="34" charset="0"/>
        <a:buChar char="►"/>
        <a:defRPr sz="2000">
          <a:solidFill>
            <a:srgbClr val="000000"/>
          </a:solidFill>
          <a:latin typeface="+mn-lt"/>
        </a:defRPr>
      </a:lvl6pPr>
      <a:lvl7pPr marL="3266457" indent="-429796" algn="l" rtl="0" eaLnBrk="1" fontAlgn="base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pitchFamily="34" charset="0"/>
        <a:buChar char="►"/>
        <a:defRPr sz="2000">
          <a:solidFill>
            <a:srgbClr val="000000"/>
          </a:solidFill>
          <a:latin typeface="+mn-lt"/>
        </a:defRPr>
      </a:lvl7pPr>
      <a:lvl8pPr marL="3816595" indent="-429796" algn="l" rtl="0" eaLnBrk="1" fontAlgn="base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pitchFamily="34" charset="0"/>
        <a:buChar char="►"/>
        <a:defRPr sz="2000">
          <a:solidFill>
            <a:srgbClr val="000000"/>
          </a:solidFill>
          <a:latin typeface="+mn-lt"/>
        </a:defRPr>
      </a:lvl8pPr>
      <a:lvl9pPr marL="4366741" indent="-429796" algn="l" rtl="0" eaLnBrk="1" fontAlgn="base" hangingPunct="1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pitchFamily="34" charset="0"/>
        <a:buChar char="►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1100279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50142" algn="l" defTabSz="1100279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100279" algn="l" defTabSz="1100279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50420" algn="l" defTabSz="1100279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200561" algn="l" defTabSz="1100279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50695" algn="l" defTabSz="1100279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300841" algn="l" defTabSz="1100279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50978" algn="l" defTabSz="1100279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401115" algn="l" defTabSz="1100279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AAF00C9-2F52-C959-B173-D7A78D60E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26F71521-01F2-F69C-9E59-317CC877DD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3D09208-8C4B-C53E-4D73-BEDE7267AA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C5377-72EE-4747-BFC2-3E7E12DB279D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24AEC71-1160-0013-5CAD-EEA746BC97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B2D10A7-AB49-ADAB-6989-E79302D36E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FB94D-1547-47EC-A07E-C635471951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59033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589" y="592182"/>
            <a:ext cx="11895907" cy="269304"/>
          </a:xfrm>
        </p:spPr>
        <p:txBody>
          <a:bodyPr/>
          <a:lstStyle/>
          <a:p>
            <a:pPr algn="ctr">
              <a:lnSpc>
                <a:spcPts val="2265"/>
              </a:lnSpc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E8CC8A08-D289-417D-0FA6-62699A58A4DA}"/>
              </a:ext>
            </a:extLst>
          </p:cNvPr>
          <p:cNvSpPr txBox="1"/>
          <p:nvPr/>
        </p:nvSpPr>
        <p:spPr bwMode="auto">
          <a:xfrm>
            <a:off x="7799764" y="0"/>
            <a:ext cx="4130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defRPr/>
            </a:pPr>
            <a:endParaRPr lang="ru-RU" sz="9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65">
            <a:extLst>
              <a:ext uri="{FF2B5EF4-FFF2-40B4-BE49-F238E27FC236}">
                <a16:creationId xmlns="" xmlns:a16="http://schemas.microsoft.com/office/drawing/2014/main" id="{FBE508A6-172F-8C71-A5BE-931C938EC0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338" y="1497873"/>
            <a:ext cx="5730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800" b="1" u="sng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pPr algn="just" defTabSz="1242799">
              <a:defRPr/>
            </a:pPr>
            <a:endParaRPr lang="ru-RU" sz="900" b="0" u="none" dirty="0" smtClean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l" defTabSz="1242799">
              <a:defRPr/>
            </a:pPr>
            <a:endParaRPr sz="900" b="0" u="none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801E51F3-C4DD-5ACC-8A7C-0C6CEDB18E07}"/>
              </a:ext>
            </a:extLst>
          </p:cNvPr>
          <p:cNvSpPr txBox="1"/>
          <p:nvPr/>
        </p:nvSpPr>
        <p:spPr bwMode="auto">
          <a:xfrm>
            <a:off x="108174" y="1314994"/>
            <a:ext cx="57817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ctr">
              <a:buAutoNum type="arabicPeriod"/>
              <a:defRPr/>
            </a:pPr>
            <a:endParaRPr lang="ru-RU" sz="1100" b="1" u="sng" dirty="0" smtClean="0">
              <a:solidFill>
                <a:srgbClr val="3E87BD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ctr">
              <a:buAutoNum type="arabicPeriod"/>
              <a:defRPr/>
            </a:pP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14">
            <a:extLst>
              <a:ext uri="{FF2B5EF4-FFF2-40B4-BE49-F238E27FC236}">
                <a16:creationId xmlns="" xmlns:a16="http://schemas.microsoft.com/office/drawing/2014/main" id="{A3667364-9525-F478-08C3-73AADDCF1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0308" y="1663337"/>
            <a:ext cx="5922023" cy="805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spcBef>
                <a:spcPts val="300"/>
              </a:spcBef>
              <a:spcAft>
                <a:spcPts val="300"/>
              </a:spcAft>
              <a:defRPr sz="1400">
                <a:solidFill>
                  <a:srgbClr val="414142"/>
                </a:solidFill>
              </a:defRPr>
            </a:lvl1pPr>
          </a:lstStyle>
          <a:p>
            <a:pPr marL="310700" indent="-310700" defTabSz="1242799">
              <a:spcBef>
                <a:spcPts val="408"/>
              </a:spcBef>
              <a:spcAft>
                <a:spcPts val="408"/>
              </a:spcAft>
              <a:defRPr/>
            </a:pPr>
            <a:endParaRPr lang="ru-RU" sz="1100" dirty="0" smtClean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310700" indent="-310700" defTabSz="1242799">
              <a:spcBef>
                <a:spcPts val="408"/>
              </a:spcBef>
              <a:spcAft>
                <a:spcPts val="408"/>
              </a:spcAft>
              <a:defRPr/>
            </a:pPr>
            <a:endParaRPr lang="ru-RU" sz="1100" dirty="0" smtClean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310700" indent="-310700" defTabSz="1242799">
              <a:spcBef>
                <a:spcPts val="408"/>
              </a:spcBef>
              <a:spcAft>
                <a:spcPts val="408"/>
              </a:spcAft>
              <a:defRPr/>
            </a:pPr>
            <a:endParaRPr lang="ru-RU" sz="11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78034" y="2194560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0" name="Блок-схема: решение 19"/>
          <p:cNvSpPr/>
          <p:nvPr/>
        </p:nvSpPr>
        <p:spPr>
          <a:xfrm>
            <a:off x="1846218" y="1332412"/>
            <a:ext cx="2899954" cy="2420982"/>
          </a:xfrm>
          <a:prstGeom prst="flowChartDecisi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Администрация муниципального образования Усть-Лабинский</a:t>
            </a:r>
            <a:r>
              <a:rPr lang="ru-RU" sz="1100" b="1" baseline="0" dirty="0">
                <a:latin typeface="Times New Roman" pitchFamily="18" charset="0"/>
                <a:cs typeface="Times New Roman" pitchFamily="18" charset="0"/>
              </a:rPr>
              <a:t> район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67840" y="339634"/>
            <a:ext cx="3065417" cy="73152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Инвестор</a:t>
            </a:r>
            <a:endParaRPr lang="ru-RU" sz="1100" b="1" dirty="0">
              <a:solidFill>
                <a:schemeClr val="tx1"/>
              </a:solidFill>
            </a:endParaRPr>
          </a:p>
        </p:txBody>
      </p:sp>
      <p:sp>
        <p:nvSpPr>
          <p:cNvPr id="11" name="Ромб 10"/>
          <p:cNvSpPr/>
          <p:nvPr/>
        </p:nvSpPr>
        <p:spPr>
          <a:xfrm>
            <a:off x="1837509" y="4014649"/>
            <a:ext cx="2908662" cy="2499361"/>
          </a:xfrm>
          <a:prstGeom prst="diamond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ysClr val="windowText" lastClr="000000"/>
                </a:solidFill>
              </a:rPr>
              <a:t>Управление экономики администрации муниципального образования </a:t>
            </a:r>
            <a:r>
              <a:rPr lang="ru-RU" sz="1100" b="1" dirty="0" smtClean="0">
                <a:solidFill>
                  <a:sysClr val="windowText" lastClr="000000"/>
                </a:solidFill>
              </a:rPr>
              <a:t>     Усть-Лабинский </a:t>
            </a:r>
            <a:r>
              <a:rPr lang="ru-RU" sz="1100" b="1" dirty="0" smtClean="0">
                <a:solidFill>
                  <a:sysClr val="windowText" lastClr="000000"/>
                </a:solidFill>
              </a:rPr>
              <a:t>район</a:t>
            </a:r>
            <a:endParaRPr lang="ru-RU" sz="1100" b="1" dirty="0">
              <a:solidFill>
                <a:sysClr val="windowText" lastClr="00000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959633" y="1593669"/>
            <a:ext cx="2577737" cy="80118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Департамент развития бизнеса и внешнеэкономической деятельности Краснодарского края</a:t>
            </a:r>
            <a:endParaRPr lang="ru-RU" sz="1100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977052" y="2673531"/>
            <a:ext cx="2534194" cy="87085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ysClr val="windowText" lastClr="000000"/>
                </a:solidFill>
              </a:rPr>
              <a:t>АНО "Агентство по привлечению инвестиций" Краснодарского края</a:t>
            </a:r>
            <a:endParaRPr lang="ru-RU" sz="1100" b="1" dirty="0">
              <a:solidFill>
                <a:sysClr val="windowText" lastClr="00000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029303" y="3796937"/>
            <a:ext cx="2490651" cy="86214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ysClr val="windowText" lastClr="000000"/>
                </a:solidFill>
              </a:rPr>
              <a:t>Отдел по вопросам ЖКХ, транспорта, энергообеспечения и связи администрации МО Усть-Лабинский район</a:t>
            </a:r>
            <a:endParaRPr lang="ru-RU" sz="1100" b="1" dirty="0">
              <a:solidFill>
                <a:sysClr val="windowText" lastClr="000000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8038010" y="4824549"/>
            <a:ext cx="2508069" cy="8621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ysClr val="windowText" lastClr="000000"/>
                </a:solidFill>
              </a:rPr>
              <a:t>Управление по вопросам земельных отношений и учета муниципальной собственности администрации МО Усть-Лабинский район</a:t>
            </a:r>
            <a:endParaRPr lang="ru-RU" sz="1100" b="1" dirty="0">
              <a:solidFill>
                <a:sysClr val="windowText" lastClr="000000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055429" y="5799910"/>
            <a:ext cx="2516777" cy="72281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>
              <a:defRPr/>
            </a:pPr>
            <a:r>
              <a:rPr lang="ru-RU" sz="1100" b="1" dirty="0" smtClean="0">
                <a:solidFill>
                  <a:sysClr val="windowText" lastClr="000000"/>
                </a:solidFill>
              </a:rPr>
              <a:t>Управление архитектуры и градостроительства администрации МО Усть-Лабинский район</a:t>
            </a:r>
          </a:p>
          <a:p>
            <a:pPr algn="ctr"/>
            <a:endParaRPr lang="ru-RU" sz="1100" dirty="0">
              <a:solidFill>
                <a:sysClr val="windowText" lastClr="000000"/>
              </a:solidFill>
            </a:endParaRPr>
          </a:p>
        </p:txBody>
      </p:sp>
      <p:cxnSp>
        <p:nvCxnSpPr>
          <p:cNvPr id="18" name="Прямая соединительная линия 17"/>
          <p:cNvCxnSpPr>
            <a:stCxn id="20" idx="3"/>
          </p:cNvCxnSpPr>
          <p:nvPr/>
        </p:nvCxnSpPr>
        <p:spPr>
          <a:xfrm>
            <a:off x="4746172" y="2542903"/>
            <a:ext cx="2177142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16200000" flipH="1">
            <a:off x="6274524" y="2625636"/>
            <a:ext cx="1288872" cy="87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endCxn id="12" idx="1"/>
          </p:cNvCxnSpPr>
          <p:nvPr/>
        </p:nvCxnSpPr>
        <p:spPr>
          <a:xfrm flipV="1">
            <a:off x="6905897" y="1994263"/>
            <a:ext cx="1053736" cy="87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6932023" y="3249885"/>
            <a:ext cx="1053737" cy="71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4746171" y="5251269"/>
            <a:ext cx="2185851" cy="261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16200000" flipH="1">
            <a:off x="5886994" y="5129347"/>
            <a:ext cx="2107475" cy="174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V="1">
            <a:off x="6932023" y="4075611"/>
            <a:ext cx="1114697" cy="87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endCxn id="15" idx="1"/>
          </p:cNvCxnSpPr>
          <p:nvPr/>
        </p:nvCxnSpPr>
        <p:spPr>
          <a:xfrm>
            <a:off x="6932023" y="5251269"/>
            <a:ext cx="1105987" cy="43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endCxn id="16" idx="1"/>
          </p:cNvCxnSpPr>
          <p:nvPr/>
        </p:nvCxnSpPr>
        <p:spPr>
          <a:xfrm flipV="1">
            <a:off x="6958149" y="6161315"/>
            <a:ext cx="1097280" cy="13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10" idx="2"/>
            <a:endCxn id="20" idx="0"/>
          </p:cNvCxnSpPr>
          <p:nvPr/>
        </p:nvCxnSpPr>
        <p:spPr>
          <a:xfrm rot="5400000">
            <a:off x="3167743" y="1199606"/>
            <a:ext cx="261258" cy="43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20" idx="2"/>
            <a:endCxn id="11" idx="0"/>
          </p:cNvCxnSpPr>
          <p:nvPr/>
        </p:nvCxnSpPr>
        <p:spPr>
          <a:xfrm rot="5400000">
            <a:off x="3163391" y="3881844"/>
            <a:ext cx="261255" cy="43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7053943" y="1802674"/>
            <a:ext cx="792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 smtClean="0"/>
              <a:t>Клиент</a:t>
            </a:r>
            <a:endParaRPr lang="ru-RU" sz="900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7010400" y="3030583"/>
            <a:ext cx="84473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 smtClean="0"/>
              <a:t>МСП</a:t>
            </a:r>
            <a:endParaRPr lang="ru-RU" sz="900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6940731" y="2211978"/>
            <a:ext cx="10189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/>
              <a:t>Определение инвестора (крупный бизнес или МСП)</a:t>
            </a:r>
            <a:endParaRPr lang="ru-RU" sz="800" dirty="0"/>
          </a:p>
        </p:txBody>
      </p:sp>
      <p:sp>
        <p:nvSpPr>
          <p:cNvPr id="80" name="TextBox 79"/>
          <p:cNvSpPr txBox="1"/>
          <p:nvPr/>
        </p:nvSpPr>
        <p:spPr>
          <a:xfrm>
            <a:off x="4772297" y="2342605"/>
            <a:ext cx="202038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/>
              <a:t>Информирование ведомства,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807131" y="2569029"/>
            <a:ext cx="20465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/>
              <a:t>проведение </a:t>
            </a:r>
            <a:r>
              <a:rPr lang="ru-RU" sz="900" dirty="0" smtClean="0"/>
              <a:t>совещаний, встреч</a:t>
            </a:r>
            <a:endParaRPr lang="ru-RU" sz="900" dirty="0"/>
          </a:p>
        </p:txBody>
      </p:sp>
      <p:sp>
        <p:nvSpPr>
          <p:cNvPr id="83" name="TextBox 82"/>
          <p:cNvSpPr txBox="1"/>
          <p:nvPr/>
        </p:nvSpPr>
        <p:spPr>
          <a:xfrm>
            <a:off x="6932022" y="3753394"/>
            <a:ext cx="1088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По  вопросам тех.</a:t>
            </a:r>
          </a:p>
          <a:p>
            <a:r>
              <a:rPr lang="ru-RU" sz="900" dirty="0" smtClean="0"/>
              <a:t>присоединения</a:t>
            </a:r>
            <a:endParaRPr lang="ru-RU" sz="900" dirty="0"/>
          </a:p>
        </p:txBody>
      </p:sp>
      <p:sp>
        <p:nvSpPr>
          <p:cNvPr id="86" name="TextBox 85"/>
          <p:cNvSpPr txBox="1"/>
          <p:nvPr/>
        </p:nvSpPr>
        <p:spPr>
          <a:xfrm>
            <a:off x="7010400" y="4075611"/>
            <a:ext cx="966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к </a:t>
            </a:r>
            <a:r>
              <a:rPr lang="ru-RU" sz="900" dirty="0" smtClean="0"/>
              <a:t>инженерным </a:t>
            </a:r>
            <a:r>
              <a:rPr lang="ru-RU" sz="900" dirty="0" smtClean="0"/>
              <a:t>сетям</a:t>
            </a:r>
            <a:endParaRPr lang="ru-RU" sz="900" dirty="0"/>
          </a:p>
        </p:txBody>
      </p:sp>
      <p:sp>
        <p:nvSpPr>
          <p:cNvPr id="87" name="TextBox 86"/>
          <p:cNvSpPr txBox="1"/>
          <p:nvPr/>
        </p:nvSpPr>
        <p:spPr>
          <a:xfrm>
            <a:off x="6958149" y="4911634"/>
            <a:ext cx="1097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Вопросы связанные с предоставлением </a:t>
            </a:r>
            <a:r>
              <a:rPr lang="ru-RU" sz="900" dirty="0" err="1" smtClean="0"/>
              <a:t>з</a:t>
            </a:r>
            <a:r>
              <a:rPr lang="ru-RU" sz="900" dirty="0" smtClean="0"/>
              <a:t>/у</a:t>
            </a:r>
            <a:endParaRPr lang="ru-RU" sz="900" dirty="0"/>
          </a:p>
        </p:txBody>
      </p:sp>
      <p:sp>
        <p:nvSpPr>
          <p:cNvPr id="96" name="TextBox 95"/>
          <p:cNvSpPr txBox="1"/>
          <p:nvPr/>
        </p:nvSpPr>
        <p:spPr>
          <a:xfrm>
            <a:off x="6992983" y="5695406"/>
            <a:ext cx="103632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По  вопросам корректировки ген.плана  ПЗЗ изменения  категории</a:t>
            </a:r>
            <a:endParaRPr lang="ru-RU" sz="900" dirty="0"/>
          </a:p>
        </p:txBody>
      </p:sp>
      <p:sp>
        <p:nvSpPr>
          <p:cNvPr id="97" name="TextBox 96"/>
          <p:cNvSpPr txBox="1"/>
          <p:nvPr/>
        </p:nvSpPr>
        <p:spPr>
          <a:xfrm>
            <a:off x="3648891" y="3614056"/>
            <a:ext cx="114953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Регистрация  вх., определение ответственных</a:t>
            </a:r>
            <a:endParaRPr lang="ru-RU" sz="900" dirty="0"/>
          </a:p>
        </p:txBody>
      </p:sp>
      <p:cxnSp>
        <p:nvCxnSpPr>
          <p:cNvPr id="100" name="Прямая соединительная линия 99"/>
          <p:cNvCxnSpPr>
            <a:stCxn id="11" idx="1"/>
          </p:cNvCxnSpPr>
          <p:nvPr/>
        </p:nvCxnSpPr>
        <p:spPr>
          <a:xfrm rot="10800000" flipV="1">
            <a:off x="1114715" y="5264330"/>
            <a:ext cx="722794" cy="43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Прямая со стрелкой 111"/>
          <p:cNvCxnSpPr>
            <a:stCxn id="14" idx="3"/>
          </p:cNvCxnSpPr>
          <p:nvPr/>
        </p:nvCxnSpPr>
        <p:spPr>
          <a:xfrm>
            <a:off x="10519954" y="4228012"/>
            <a:ext cx="278675" cy="43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Прямая со стрелкой 113"/>
          <p:cNvCxnSpPr>
            <a:stCxn id="15" idx="3"/>
          </p:cNvCxnSpPr>
          <p:nvPr/>
        </p:nvCxnSpPr>
        <p:spPr>
          <a:xfrm>
            <a:off x="10546079" y="5255623"/>
            <a:ext cx="296092" cy="43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Прямая со стрелкой 115"/>
          <p:cNvCxnSpPr>
            <a:stCxn id="16" idx="3"/>
          </p:cNvCxnSpPr>
          <p:nvPr/>
        </p:nvCxnSpPr>
        <p:spPr>
          <a:xfrm flipV="1">
            <a:off x="10572206" y="6156960"/>
            <a:ext cx="261257" cy="43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 rot="16200000" flipH="1">
            <a:off x="9609907" y="5429795"/>
            <a:ext cx="2420987" cy="435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rot="10800000" flipV="1">
            <a:off x="3291843" y="6644639"/>
            <a:ext cx="7550329" cy="696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/>
          <p:nvPr/>
        </p:nvCxnSpPr>
        <p:spPr>
          <a:xfrm rot="16200000" flipV="1">
            <a:off x="-1201784" y="2960916"/>
            <a:ext cx="4606838" cy="87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Прямая со стрелкой 131"/>
          <p:cNvCxnSpPr/>
          <p:nvPr/>
        </p:nvCxnSpPr>
        <p:spPr>
          <a:xfrm>
            <a:off x="1097280" y="644434"/>
            <a:ext cx="705394" cy="87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5" name="TextBox 144"/>
          <p:cNvSpPr txBox="1"/>
          <p:nvPr/>
        </p:nvSpPr>
        <p:spPr>
          <a:xfrm rot="16200000">
            <a:off x="-790231" y="2491194"/>
            <a:ext cx="332286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 smtClean="0"/>
              <a:t>Направление  информации об ответственном, о мерах государственной  поддержки, об инженерных   коммуникациях</a:t>
            </a:r>
            <a:endParaRPr lang="ru-RU" sz="900" b="1" dirty="0"/>
          </a:p>
        </p:txBody>
      </p:sp>
      <p:sp>
        <p:nvSpPr>
          <p:cNvPr id="160" name="TextBox 159"/>
          <p:cNvSpPr txBox="1"/>
          <p:nvPr/>
        </p:nvSpPr>
        <p:spPr>
          <a:xfrm>
            <a:off x="3709852" y="1271451"/>
            <a:ext cx="16981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 smtClean="0"/>
              <a:t>Направление заявления </a:t>
            </a:r>
            <a:r>
              <a:rPr lang="ru-RU" sz="900" dirty="0" smtClean="0"/>
              <a:t>(телефонное, письменное, ч/</a:t>
            </a:r>
            <a:r>
              <a:rPr lang="ru-RU" sz="900" dirty="0" err="1" smtClean="0"/>
              <a:t>з</a:t>
            </a:r>
            <a:r>
              <a:rPr lang="ru-RU" sz="900" dirty="0" smtClean="0"/>
              <a:t> Инвестиционный портал)</a:t>
            </a:r>
            <a:endParaRPr lang="ru-RU" sz="900" dirty="0"/>
          </a:p>
        </p:txBody>
      </p:sp>
      <p:cxnSp>
        <p:nvCxnSpPr>
          <p:cNvPr id="191" name="Прямая со стрелкой 190"/>
          <p:cNvCxnSpPr>
            <a:endCxn id="11" idx="2"/>
          </p:cNvCxnSpPr>
          <p:nvPr/>
        </p:nvCxnSpPr>
        <p:spPr>
          <a:xfrm rot="16200000" flipV="1">
            <a:off x="3187339" y="6618512"/>
            <a:ext cx="209007" cy="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1147259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2">
  <a:themeElements>
    <a:clrScheme name="EY_Handout 1">
      <a:dk1>
        <a:srgbClr val="646464"/>
      </a:dk1>
      <a:lt1>
        <a:srgbClr val="FFFFFF"/>
      </a:lt1>
      <a:dk2>
        <a:srgbClr val="646464"/>
      </a:dk2>
      <a:lt2>
        <a:srgbClr val="808080"/>
      </a:lt2>
      <a:accent1>
        <a:srgbClr val="808080"/>
      </a:accent1>
      <a:accent2>
        <a:srgbClr val="FFD200"/>
      </a:accent2>
      <a:accent3>
        <a:srgbClr val="FFFFFF"/>
      </a:accent3>
      <a:accent4>
        <a:srgbClr val="545454"/>
      </a:accent4>
      <a:accent5>
        <a:srgbClr val="C0C0C0"/>
      </a:accent5>
      <a:accent6>
        <a:srgbClr val="E7BE00"/>
      </a:accent6>
      <a:hlink>
        <a:srgbClr val="808080"/>
      </a:hlink>
      <a:folHlink>
        <a:srgbClr val="C0C0C0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Y_Handout 1">
        <a:dk1>
          <a:srgbClr val="646464"/>
        </a:dk1>
        <a:lt1>
          <a:srgbClr val="FFFFFF"/>
        </a:lt1>
        <a:dk2>
          <a:srgbClr val="646464"/>
        </a:dk2>
        <a:lt2>
          <a:srgbClr val="808080"/>
        </a:lt2>
        <a:accent1>
          <a:srgbClr val="808080"/>
        </a:accent1>
        <a:accent2>
          <a:srgbClr val="FFD200"/>
        </a:accent2>
        <a:accent3>
          <a:srgbClr val="FFFFFF"/>
        </a:accent3>
        <a:accent4>
          <a:srgbClr val="545454"/>
        </a:accent4>
        <a:accent5>
          <a:srgbClr val="C0C0C0"/>
        </a:accent5>
        <a:accent6>
          <a:srgbClr val="E7BE00"/>
        </a:accent6>
        <a:hlink>
          <a:srgbClr val="808080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Тема2" id="{60B0738C-1629-4169-9C55-9F7F87A4EA13}" vid="{10AFEA6D-4E1A-4822-B0C5-C8F024D832B2}"/>
    </a:ext>
  </a:extLst>
</a:theme>
</file>

<file path=ppt/theme/theme2.xml><?xml version="1.0" encoding="utf-8"?>
<a:theme xmlns:a="http://schemas.openxmlformats.org/drawingml/2006/main" name="1_EY_Handout">
  <a:themeElements>
    <a:clrScheme name="EY_Handout 1">
      <a:dk1>
        <a:srgbClr val="646464"/>
      </a:dk1>
      <a:lt1>
        <a:srgbClr val="FFFFFF"/>
      </a:lt1>
      <a:dk2>
        <a:srgbClr val="646464"/>
      </a:dk2>
      <a:lt2>
        <a:srgbClr val="808080"/>
      </a:lt2>
      <a:accent1>
        <a:srgbClr val="808080"/>
      </a:accent1>
      <a:accent2>
        <a:srgbClr val="FFD200"/>
      </a:accent2>
      <a:accent3>
        <a:srgbClr val="FFFFFF"/>
      </a:accent3>
      <a:accent4>
        <a:srgbClr val="545454"/>
      </a:accent4>
      <a:accent5>
        <a:srgbClr val="C0C0C0"/>
      </a:accent5>
      <a:accent6>
        <a:srgbClr val="E7BE00"/>
      </a:accent6>
      <a:hlink>
        <a:srgbClr val="808080"/>
      </a:hlink>
      <a:folHlink>
        <a:srgbClr val="C0C0C0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Y_Handout 1">
        <a:dk1>
          <a:srgbClr val="646464"/>
        </a:dk1>
        <a:lt1>
          <a:srgbClr val="FFFFFF"/>
        </a:lt1>
        <a:dk2>
          <a:srgbClr val="646464"/>
        </a:dk2>
        <a:lt2>
          <a:srgbClr val="808080"/>
        </a:lt2>
        <a:accent1>
          <a:srgbClr val="808080"/>
        </a:accent1>
        <a:accent2>
          <a:srgbClr val="FFD200"/>
        </a:accent2>
        <a:accent3>
          <a:srgbClr val="FFFFFF"/>
        </a:accent3>
        <a:accent4>
          <a:srgbClr val="545454"/>
        </a:accent4>
        <a:accent5>
          <a:srgbClr val="C0C0C0"/>
        </a:accent5>
        <a:accent6>
          <a:srgbClr val="E7BE00"/>
        </a:accent6>
        <a:hlink>
          <a:srgbClr val="808080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</Template>
  <TotalTime>2659</TotalTime>
  <Words>133</Words>
  <Application>Microsoft Office PowerPoint</Application>
  <PresentationFormat>Произвольный</PresentationFormat>
  <Paragraphs>24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Тема2</vt:lpstr>
      <vt:lpstr>1_EY_Handout</vt:lpstr>
      <vt:lpstr>Тема Office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Евгения Шамян</dc:creator>
  <cp:lastModifiedBy>Еременко Галина Станиславовна</cp:lastModifiedBy>
  <cp:revision>205</cp:revision>
  <cp:lastPrinted>2024-01-19T16:46:56Z</cp:lastPrinted>
  <dcterms:created xsi:type="dcterms:W3CDTF">2024-01-09T20:11:03Z</dcterms:created>
  <dcterms:modified xsi:type="dcterms:W3CDTF">2024-02-02T09:14:24Z</dcterms:modified>
</cp:coreProperties>
</file>